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</p:sldMasterIdLst>
  <p:notesMasterIdLst>
    <p:notesMasterId r:id="rId14"/>
  </p:notesMasterIdLst>
  <p:sldIdLst>
    <p:sldId id="257" r:id="rId2"/>
    <p:sldId id="284" r:id="rId3"/>
    <p:sldId id="293" r:id="rId4"/>
    <p:sldId id="288" r:id="rId5"/>
    <p:sldId id="287" r:id="rId6"/>
    <p:sldId id="283" r:id="rId7"/>
    <p:sldId id="285" r:id="rId8"/>
    <p:sldId id="289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766C-A5E1-4BE0-B79D-B221391E3231}" type="datetimeFigureOut">
              <a:rPr lang="id-ID" smtClean="0"/>
              <a:pPr/>
              <a:t>05/10/2025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FA97-F5B0-460A-91C8-450B4369F8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531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2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>
                <a:solidFill>
                  <a:prstClr val="black"/>
                </a:solidFill>
              </a:rPr>
              <a:pPr/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445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65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8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18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CB32F-639F-4353-B194-515F58951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F4FEA-73B5-42A9-B0EF-E9C240706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728-DB1B-4413-9461-24DEE508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ED59-F850-4B8B-A1FC-FE3A100E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C3E8-B2F5-4C76-A2A4-8FA8C4C9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1293-1922-490A-A548-BE0FF1D8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76E22-7A91-41BF-88E1-0CC0E542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56F6D-E67E-4CC3-B074-5F21D64D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2885-4A8F-4637-B61F-E35D1A1FC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7DA0-0302-4A6A-94C9-75BFAE984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36488-F6F2-4AD5-AE2C-C8E95C28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83-621A-46D8-838A-3D4BA7A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Image" r:id="rId16" imgW="3646321" imgH="3931376" progId="">
                    <p:embed/>
                  </p:oleObj>
                </mc:Choice>
                <mc:Fallback>
                  <p:oleObj name="Image" r:id="rId16" imgW="3646321" imgH="3931376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" name="Image" r:id="rId18" imgW="2575783" imgH="2545301" progId="">
                    <p:embed/>
                  </p:oleObj>
                </mc:Choice>
                <mc:Fallback>
                  <p:oleObj name="Image" r:id="rId18" imgW="2575783" imgH="2545301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7147CF9-D26B-4805-A299-64B48DC718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 PEMASARAN </a:t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PERTEMUAN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C:\Users\Acer\Contacts\Desktop\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9749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3229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80865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Meminimalkan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797" y="3331568"/>
            <a:ext cx="2988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604" y="3793233"/>
            <a:ext cx="3758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  Problem solving research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604" y="4151275"/>
            <a:ext cx="313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  Controlling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604" y="4531896"/>
            <a:ext cx="2843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  Planning research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055" y="4931217"/>
            <a:ext cx="330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762" y="53118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Kuisioner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group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9749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761" y="1732865"/>
            <a:ext cx="190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  Evaluating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05903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mengevaluasi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program- program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761" y="99420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468" y="3406232"/>
            <a:ext cx="246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  Understanding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918" y="3733800"/>
            <a:ext cx="789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menekankan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insight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468" y="4934129"/>
            <a:ext cx="188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  Predicting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918" y="5363949"/>
            <a:ext cx="776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9749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456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Langkah-Langkah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80865"/>
            <a:ext cx="694106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Perumusan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desain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Perancangan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pengumpulan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sampel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Pengolahan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analisa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interpretasi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Penyusunan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79801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 PEMASARAN, SISTIM INFORMASI PEMASARAN &amp; RISET PEMASARAN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003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9042" y="1803113"/>
            <a:ext cx="833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829" y="3667876"/>
            <a:ext cx="5975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Kotler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494" y="4072160"/>
            <a:ext cx="830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“Actors and forces outside marketing that affect marketing management’s ability to build and maintain successful relationships with target customers.”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42224"/>
            <a:ext cx="367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LINGKUNGAN PEMASARAN</a:t>
            </a:r>
          </a:p>
        </p:txBody>
      </p:sp>
    </p:spTree>
    <p:extLst>
      <p:ext uri="{BB962C8B-B14F-4D97-AF65-F5344CB8AC3E}">
        <p14:creationId xmlns:p14="http://schemas.microsoft.com/office/powerpoint/2010/main" val="2796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Lingkungan pemasaran terbagi menjadi dua bagian utama: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35666"/>
            <a:ext cx="296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663" y="2118541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faktor-faktor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dikendalikan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99" y="2948401"/>
            <a:ext cx="312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663" y="3387214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faktor-faktor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kendali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dibagi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035" y="4587543"/>
            <a:ext cx="270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4467" y="5049208"/>
            <a:ext cx="7697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pihak-pihak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berhubungan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perantara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6503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</a:t>
            </a:r>
            <a:r>
              <a:rPr lang="fi-FI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EMASARAN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6503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</a:t>
            </a:r>
            <a:r>
              <a:rPr lang="fi-FI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PEMASARAN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94601"/>
            <a:ext cx="278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Makro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276" y="1539776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dikendalikan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Demografi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tekonologi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hokum,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alam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776" y="3109436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564" y="3977606"/>
            <a:ext cx="8617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Menyesuaikan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adaptasi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mitra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2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97" y="-62164"/>
            <a:ext cx="6572058" cy="1012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788" y="1219200"/>
            <a:ext cx="441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SISTIM INFORMASI PEMASARAN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096" y="1680865"/>
            <a:ext cx="8508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diterapkan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bertujuan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memudahkan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mempercepat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memuaskan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dinamis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pendistribusian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promosi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gagasan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078" y="3733800"/>
            <a:ext cx="87045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Enam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yang di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tetapkan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penanganan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Mengolah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kemasa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mengantisipasi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memecahkannya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Dioperasikan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kesinambungan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6.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Memperdaya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942" y="76200"/>
            <a:ext cx="6572058" cy="1012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42" y="1295400"/>
            <a:ext cx="84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(3)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Akuntansi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Intelijen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85" y="2910081"/>
            <a:ext cx="5943600" cy="3524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2518239"/>
            <a:ext cx="540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Gambar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Fungsional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-3412"/>
            <a:ext cx="628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583" y="1219200"/>
            <a:ext cx="526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Komponen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582" y="1680865"/>
            <a:ext cx="8803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  Input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akuntansi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data  yang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Intelijen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82" y="4444030"/>
            <a:ext cx="471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  Basis data (database)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4861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●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output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database.</a:t>
            </a:r>
          </a:p>
        </p:txBody>
      </p:sp>
    </p:spTree>
    <p:extLst>
      <p:ext uri="{BB962C8B-B14F-4D97-AF65-F5344CB8AC3E}">
        <p14:creationId xmlns:p14="http://schemas.microsoft.com/office/powerpoint/2010/main" val="3078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29" y="1170769"/>
            <a:ext cx="297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  Output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899" y="161492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output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menyediakan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subsistem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bauran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promosi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529" y="2797739"/>
            <a:ext cx="469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96607"/>
            <a:ext cx="6553200" cy="3056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18376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</p:spTree>
    <p:extLst>
      <p:ext uri="{BB962C8B-B14F-4D97-AF65-F5344CB8AC3E}">
        <p14:creationId xmlns:p14="http://schemas.microsoft.com/office/powerpoint/2010/main" val="9757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5402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268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RISET PEMASARAN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8086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menghubungkan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504" y="2988312"/>
            <a:ext cx="345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288" y="3503726"/>
            <a:ext cx="6946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Prediksi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0</TotalTime>
  <Words>730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Wingdings 2</vt:lpstr>
      <vt:lpstr>ms01_1</vt:lpstr>
      <vt:lpstr>Image</vt:lpstr>
      <vt:lpstr>MANAJEMEN PEMASARAN   PERTEMUAN 3</vt:lpstr>
      <vt:lpstr>LINGKUNGAN PEMASARAN, SISTIM INFORMASI PEMASARAN &amp; RISET PEMASARAN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/>
  <cp:lastModifiedBy/>
  <cp:revision>1</cp:revision>
  <dcterms:created xsi:type="dcterms:W3CDTF">2014-08-30T06:21:55Z</dcterms:created>
  <dcterms:modified xsi:type="dcterms:W3CDTF">2025-10-05T08:40:04Z</dcterms:modified>
</cp:coreProperties>
</file>